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Le Jour Script" charset="1" panose="02000500000000000000"/>
      <p:regular r:id="rId7"/>
    </p:embeddedFont>
    <p:embeddedFont>
      <p:font typeface="Open Sauce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-395431">
            <a:off x="1636168" y="6366082"/>
            <a:ext cx="18715476" cy="6204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35"/>
              </a:lnSpc>
            </a:pPr>
            <a:r>
              <a:rPr lang="en-US" sz="39548">
                <a:solidFill>
                  <a:srgbClr val="545454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Oh</a:t>
            </a:r>
          </a:p>
        </p:txBody>
      </p:sp>
      <p:sp>
        <p:nvSpPr>
          <p:cNvPr name="TextBox 3" id="3"/>
          <p:cNvSpPr txBox="true"/>
          <p:nvPr/>
        </p:nvSpPr>
        <p:spPr>
          <a:xfrm rot="-395431">
            <a:off x="5304943" y="13309236"/>
            <a:ext cx="22924925" cy="6204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35"/>
              </a:lnSpc>
            </a:pPr>
            <a:r>
              <a:rPr lang="en-US" sz="39548">
                <a:solidFill>
                  <a:srgbClr val="545454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Baby!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252026">
            <a:off x="-1870833" y="21324912"/>
            <a:ext cx="15040399" cy="25492202"/>
          </a:xfrm>
          <a:custGeom>
            <a:avLst/>
            <a:gdLst/>
            <a:ahLst/>
            <a:cxnLst/>
            <a:rect r="r" b="b" t="t" l="l"/>
            <a:pathLst>
              <a:path h="25492202" w="15040399">
                <a:moveTo>
                  <a:pt x="0" y="0"/>
                </a:moveTo>
                <a:lnTo>
                  <a:pt x="15040399" y="0"/>
                </a:lnTo>
                <a:lnTo>
                  <a:pt x="15040399" y="25492201"/>
                </a:lnTo>
                <a:lnTo>
                  <a:pt x="0" y="254922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705268" y="37233942"/>
            <a:ext cx="17632496" cy="3235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22"/>
              </a:lnSpc>
            </a:pPr>
            <a:r>
              <a:rPr lang="en-US" sz="8520" spc="2598">
                <a:solidFill>
                  <a:srgbClr val="545454"/>
                </a:solidFill>
                <a:latin typeface="Open Sauce"/>
                <a:ea typeface="Open Sauce"/>
                <a:cs typeface="Open Sauce"/>
                <a:sym typeface="Open Sauce"/>
              </a:rPr>
              <a:t>BABY SHOWER</a:t>
            </a:r>
          </a:p>
          <a:p>
            <a:pPr algn="ctr">
              <a:lnSpc>
                <a:spcPts val="13122"/>
              </a:lnSpc>
            </a:pPr>
            <a:r>
              <a:rPr lang="en-US" sz="8520" spc="2598">
                <a:solidFill>
                  <a:srgbClr val="545454"/>
                </a:solidFill>
                <a:latin typeface="Open Sauce"/>
                <a:ea typeface="Open Sauce"/>
                <a:cs typeface="Open Sauce"/>
                <a:sym typeface="Open Sauce"/>
              </a:rPr>
              <a:t>14.06.23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547514">
            <a:off x="20874308" y="5718733"/>
            <a:ext cx="3486350" cy="3159504"/>
          </a:xfrm>
          <a:custGeom>
            <a:avLst/>
            <a:gdLst/>
            <a:ahLst/>
            <a:cxnLst/>
            <a:rect r="r" b="b" t="t" l="l"/>
            <a:pathLst>
              <a:path h="3159504" w="3486350">
                <a:moveTo>
                  <a:pt x="0" y="0"/>
                </a:moveTo>
                <a:lnTo>
                  <a:pt x="3486350" y="0"/>
                </a:lnTo>
                <a:lnTo>
                  <a:pt x="3486350" y="3159505"/>
                </a:lnTo>
                <a:lnTo>
                  <a:pt x="0" y="3159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876315" y="28203219"/>
            <a:ext cx="15290402" cy="3289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346"/>
              </a:lnSpc>
            </a:pPr>
            <a:r>
              <a:rPr lang="en-US" sz="8666" spc="2643">
                <a:solidFill>
                  <a:srgbClr val="545454"/>
                </a:solidFill>
                <a:latin typeface="Open Sauce"/>
                <a:ea typeface="Open Sauce"/>
                <a:cs typeface="Open Sauce"/>
                <a:sym typeface="Open Sauce"/>
              </a:rPr>
              <a:t>WELCOME</a:t>
            </a:r>
          </a:p>
          <a:p>
            <a:pPr algn="ctr">
              <a:lnSpc>
                <a:spcPts val="13346"/>
              </a:lnSpc>
            </a:pPr>
            <a:r>
              <a:rPr lang="en-US" sz="8666" spc="2643">
                <a:solidFill>
                  <a:srgbClr val="545454"/>
                </a:solidFill>
                <a:latin typeface="Open Sauce"/>
                <a:ea typeface="Open Sauce"/>
                <a:cs typeface="Open Sauce"/>
                <a:sym typeface="Open Sauce"/>
              </a:rPr>
              <a:t>TO</a:t>
            </a:r>
          </a:p>
        </p:txBody>
      </p:sp>
      <p:sp>
        <p:nvSpPr>
          <p:cNvPr name="TextBox 8" id="8"/>
          <p:cNvSpPr txBox="true"/>
          <p:nvPr/>
        </p:nvSpPr>
        <p:spPr>
          <a:xfrm rot="-388329">
            <a:off x="9303053" y="31227395"/>
            <a:ext cx="19733715" cy="4658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808"/>
              </a:lnSpc>
            </a:pPr>
            <a:r>
              <a:rPr lang="en-US" sz="25200">
                <a:solidFill>
                  <a:srgbClr val="C28E81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Eleanor's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DAGywQK2J-w</dc:identifier>
  <dcterms:modified xsi:type="dcterms:W3CDTF">2011-08-01T06:04:30Z</dcterms:modified>
  <cp:revision>1</cp:revision>
  <dc:title>Dusty Pink Boho Baby Shower Reception Sign  (32 x 48 in) (32 x 48 in)</dc:title>
</cp:coreProperties>
</file>